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5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ABCA-2CC3-47F9-B5C6-CC7BF50E043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CBBD-A024-4FED-80B2-6B399A9333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ABCA-2CC3-47F9-B5C6-CC7BF50E043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CBBD-A024-4FED-80B2-6B399A9333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6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ABCA-2CC3-47F9-B5C6-CC7BF50E043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CBBD-A024-4FED-80B2-6B399A9333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4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ABCA-2CC3-47F9-B5C6-CC7BF50E043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CBBD-A024-4FED-80B2-6B399A9333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8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ABCA-2CC3-47F9-B5C6-CC7BF50E043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CBBD-A024-4FED-80B2-6B399A9333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4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ABCA-2CC3-47F9-B5C6-CC7BF50E043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CBBD-A024-4FED-80B2-6B399A9333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ABCA-2CC3-47F9-B5C6-CC7BF50E043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CBBD-A024-4FED-80B2-6B399A9333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ABCA-2CC3-47F9-B5C6-CC7BF50E043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CBBD-A024-4FED-80B2-6B399A9333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0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ABCA-2CC3-47F9-B5C6-CC7BF50E043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CBBD-A024-4FED-80B2-6B399A9333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ABCA-2CC3-47F9-B5C6-CC7BF50E043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CBBD-A024-4FED-80B2-6B399A9333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11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ABCA-2CC3-47F9-B5C6-CC7BF50E043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CBBD-A024-4FED-80B2-6B399A9333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5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1ABCA-2CC3-47F9-B5C6-CC7BF50E043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5CBBD-A024-4FED-80B2-6B399A9333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39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56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2013283" y="4341402"/>
            <a:ext cx="601583" cy="6015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17294" y="3196392"/>
            <a:ext cx="601583" cy="6015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021306" y="2051383"/>
            <a:ext cx="601583" cy="6015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02177" y="791852"/>
            <a:ext cx="8974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Willkommen bei Office Mix</a:t>
            </a:r>
            <a:endParaRPr lang="en-US" sz="48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5869" y="2022251"/>
            <a:ext cx="6146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BETRACHTEN</a:t>
            </a:r>
            <a:endParaRPr lang="en-US" sz="3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5869" y="3173105"/>
            <a:ext cx="5502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ERSTELLEN</a:t>
            </a:r>
            <a:endParaRPr lang="en-US" sz="3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5869" y="4323958"/>
            <a:ext cx="5502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TEILEN</a:t>
            </a:r>
            <a:endParaRPr lang="en-US" sz="3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643615" y="2022109"/>
            <a:ext cx="5307291" cy="2953021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28247" y="2024252"/>
            <a:ext cx="36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</a:t>
            </a:r>
            <a:endParaRPr lang="en-US" sz="3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02177" y="3173105"/>
            <a:ext cx="36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</a:t>
            </a:r>
            <a:endParaRPr lang="en-US" sz="3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02176" y="4323958"/>
            <a:ext cx="36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3</a:t>
            </a:r>
            <a:endParaRPr lang="en-US" sz="3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77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9211"/>
    </mc:Choice>
    <mc:Fallback xmlns="">
      <p:transition spd="slow" advClick="0" advTm="19211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TEMPLATEID" val="1e550058-f64c-45c4-a6fc-52ed6e4f2db2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Run.potx" id="{3F173E58-D992-4261-AAE5-68481EEECF1C}" vid="{5C5D68E7-3A15-455E-A81C-51A585592B3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FirstRun</Template>
  <TotalTime>0</TotalTime>
  <Words>9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Semibold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2016-08-17T14:30:15Z</dcterms:created>
  <dcterms:modified xsi:type="dcterms:W3CDTF">2016-08-30T22:18:32Z</dcterms:modified>
</cp:coreProperties>
</file>